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m4a" ContentType="audi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902"/>
    <p:restoredTop sz="94643"/>
  </p:normalViewPr>
  <p:slideViewPr>
    <p:cSldViewPr snapToGrid="0" snapToObjects="1">
      <p:cViewPr varScale="1">
        <p:scale>
          <a:sx n="82" d="100"/>
          <a:sy n="82" d="100"/>
        </p:scale>
        <p:origin x="176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A8CE-4435-3A4D-A6EA-0E52BCE04507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888D-3F74-F14C-928F-1DE3E9322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83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A8CE-4435-3A4D-A6EA-0E52BCE04507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888D-3F74-F14C-928F-1DE3E9322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86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A8CE-4435-3A4D-A6EA-0E52BCE04507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888D-3F74-F14C-928F-1DE3E932251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0298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A8CE-4435-3A4D-A6EA-0E52BCE04507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888D-3F74-F14C-928F-1DE3E9322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05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A8CE-4435-3A4D-A6EA-0E52BCE04507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888D-3F74-F14C-928F-1DE3E932251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5997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A8CE-4435-3A4D-A6EA-0E52BCE04507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888D-3F74-F14C-928F-1DE3E9322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169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A8CE-4435-3A4D-A6EA-0E52BCE04507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888D-3F74-F14C-928F-1DE3E9322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75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A8CE-4435-3A4D-A6EA-0E52BCE04507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888D-3F74-F14C-928F-1DE3E9322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83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A8CE-4435-3A4D-A6EA-0E52BCE04507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888D-3F74-F14C-928F-1DE3E9322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458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A8CE-4435-3A4D-A6EA-0E52BCE04507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888D-3F74-F14C-928F-1DE3E9322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A8CE-4435-3A4D-A6EA-0E52BCE04507}" type="datetimeFigureOut">
              <a:rPr lang="en-US" smtClean="0"/>
              <a:t>11/2/16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888D-3F74-F14C-928F-1DE3E9322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18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A8CE-4435-3A4D-A6EA-0E52BCE04507}" type="datetimeFigureOut">
              <a:rPr lang="en-US" smtClean="0"/>
              <a:t>11/2/16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888D-3F74-F14C-928F-1DE3E9322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26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A8CE-4435-3A4D-A6EA-0E52BCE04507}" type="datetimeFigureOut">
              <a:rPr lang="en-US" smtClean="0"/>
              <a:t>11/2/16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888D-3F74-F14C-928F-1DE3E9322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230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A8CE-4435-3A4D-A6EA-0E52BCE04507}" type="datetimeFigureOut">
              <a:rPr lang="en-US" smtClean="0"/>
              <a:t>11/2/16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888D-3F74-F14C-928F-1DE3E9322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1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A8CE-4435-3A4D-A6EA-0E52BCE04507}" type="datetimeFigureOut">
              <a:rPr lang="en-US" smtClean="0"/>
              <a:t>11/2/16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888D-3F74-F14C-928F-1DE3E9322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90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A8CE-4435-3A4D-A6EA-0E52BCE04507}" type="datetimeFigureOut">
              <a:rPr lang="en-US" smtClean="0"/>
              <a:t>11/2/16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888D-3F74-F14C-928F-1DE3E9322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47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4A8CE-4435-3A4D-A6EA-0E52BCE04507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A5F888D-3F74-F14C-928F-1DE3E9322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4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6" Type="http://schemas.openxmlformats.org/officeDocument/2006/relationships/image" Target="../media/image1.png"/><Relationship Id="rId1" Type="http://schemas.openxmlformats.org/officeDocument/2006/relationships/tags" Target="../tags/tag1.xml"/><Relationship Id="rId2" Type="http://schemas.microsoft.com/office/2007/relationships/media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6" Type="http://schemas.openxmlformats.org/officeDocument/2006/relationships/image" Target="../media/image1.png"/><Relationship Id="rId1" Type="http://schemas.openxmlformats.org/officeDocument/2006/relationships/tags" Target="../tags/tag2.xml"/><Relationship Id="rId2" Type="http://schemas.microsoft.com/office/2007/relationships/media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6" Type="http://schemas.openxmlformats.org/officeDocument/2006/relationships/image" Target="../media/image2.png"/><Relationship Id="rId7" Type="http://schemas.openxmlformats.org/officeDocument/2006/relationships/image" Target="../media/image1.png"/><Relationship Id="rId1" Type="http://schemas.openxmlformats.org/officeDocument/2006/relationships/tags" Target="../tags/tag3.xml"/><Relationship Id="rId2" Type="http://schemas.microsoft.com/office/2007/relationships/media" Target="../media/media4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1" Type="http://schemas.microsoft.com/office/2007/relationships/media" Target="../media/media5.m4a"/><Relationship Id="rId2" Type="http://schemas.openxmlformats.org/officeDocument/2006/relationships/audio" Target="../media/media5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PowerPoint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Cody Dick</a:t>
            </a:r>
            <a:endParaRPr lang="en-US" dirty="0"/>
          </a:p>
        </p:txBody>
      </p:sp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5581"/>
      </p:ext>
    </p:extLst>
  </p:cSld>
  <p:clrMapOvr>
    <a:masterClrMapping/>
  </p:clrMapOvr>
  <p:transition spd="slow" advTm="124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059333" cy="1320800"/>
          </a:xfrm>
        </p:spPr>
        <p:txBody>
          <a:bodyPr/>
          <a:lstStyle/>
          <a:p>
            <a:r>
              <a:rPr lang="en-US" dirty="0" smtClean="0"/>
              <a:t>How to find the Slide show Record Button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17650"/>
          </a:xfrm>
        </p:spPr>
        <p:txBody>
          <a:bodyPr/>
          <a:lstStyle/>
          <a:p>
            <a:r>
              <a:rPr lang="en-US" dirty="0" smtClean="0"/>
              <a:t>Start by making your slide show </a:t>
            </a:r>
          </a:p>
          <a:p>
            <a:r>
              <a:rPr lang="en-US" dirty="0" smtClean="0"/>
              <a:t>Second Click the Slide Show tab</a:t>
            </a:r>
          </a:p>
          <a:p>
            <a:r>
              <a:rPr lang="en-US" dirty="0" smtClean="0"/>
              <a:t>Third Click Record Slide Show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1" r="7496"/>
          <a:stretch/>
        </p:blipFill>
        <p:spPr>
          <a:xfrm>
            <a:off x="5457825" y="3787774"/>
            <a:ext cx="2271713" cy="2486025"/>
          </a:xfrm>
          <a:prstGeom prst="rect">
            <a:avLst/>
          </a:prstGeom>
        </p:spPr>
      </p:pic>
      <p:pic>
        <p:nvPicPr>
          <p:cNvPr id="5" name="Sound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8894661"/>
      </p:ext>
    </p:extLst>
  </p:cSld>
  <p:clrMapOvr>
    <a:masterClrMapping/>
  </p:clrMapOvr>
  <p:transition spd="slow" advTm="2616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Record your Presentation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through you presentation clicking through the slides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867" y="2709334"/>
            <a:ext cx="6248399" cy="3839797"/>
          </a:xfrm>
          <a:prstGeom prst="rect">
            <a:avLst/>
          </a:prstGeom>
        </p:spPr>
      </p:pic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7398031"/>
      </p:ext>
    </p:extLst>
  </p:cSld>
  <p:clrMapOvr>
    <a:masterClrMapping/>
  </p:clrMapOvr>
  <p:transition spd="slow" advTm="1576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your Presentation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the Play from Start on the Slide Show tab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you don’t like something redo your presentation.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532" y="2594863"/>
            <a:ext cx="1459484" cy="17111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3"/>
          <a:stretch/>
        </p:blipFill>
        <p:spPr>
          <a:xfrm>
            <a:off x="7004304" y="4647163"/>
            <a:ext cx="1682496" cy="1758793"/>
          </a:xfrm>
          <a:prstGeom prst="rect">
            <a:avLst/>
          </a:prstGeom>
        </p:spPr>
      </p:pic>
      <p:pic>
        <p:nvPicPr>
          <p:cNvPr id="6" name="Sound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973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076"/>
    </mc:Choice>
    <mc:Fallback>
      <p:transition spd="slow" advTm="320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466" y="3074458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The End </a:t>
            </a:r>
            <a:endParaRPr lang="en-US" dirty="0"/>
          </a:p>
        </p:txBody>
      </p:sp>
      <p:pic>
        <p:nvPicPr>
          <p:cNvPr id="3" name="Sou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00278"/>
      </p:ext>
    </p:extLst>
  </p:cSld>
  <p:clrMapOvr>
    <a:masterClrMapping/>
  </p:clrMapOvr>
  <p:transition spd="slow" advTm="771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1.8|3.5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0.6|10.3|2.8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</TotalTime>
  <Words>68</Words>
  <Application>Microsoft Macintosh PowerPoint</Application>
  <PresentationFormat>Widescreen</PresentationFormat>
  <Paragraphs>17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Trebuchet MS</vt:lpstr>
      <vt:lpstr>Wingdings 3</vt:lpstr>
      <vt:lpstr>Arial</vt:lpstr>
      <vt:lpstr>Facet</vt:lpstr>
      <vt:lpstr>PowerPoint Presentation</vt:lpstr>
      <vt:lpstr>How to find the Slide show Record Button</vt:lpstr>
      <vt:lpstr>How to Record your Presentation </vt:lpstr>
      <vt:lpstr>Review your Presentation </vt:lpstr>
      <vt:lpstr>The End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</cp:revision>
  <dcterms:created xsi:type="dcterms:W3CDTF">2016-11-02T18:52:57Z</dcterms:created>
  <dcterms:modified xsi:type="dcterms:W3CDTF">2016-11-02T19:33:10Z</dcterms:modified>
</cp:coreProperties>
</file>